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54F4B-0774-4494-8F33-3A3EC13C30D7}" v="1" dt="2025-02-06T10:49:2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le van Sleen" userId="19dec749-ab7a-4427-92d4-fac46e7086fd" providerId="ADAL" clId="{F3654F4B-0774-4494-8F33-3A3EC13C30D7}"/>
    <pc:docChg chg="modSld">
      <pc:chgData name="Marielle van Sleen" userId="19dec749-ab7a-4427-92d4-fac46e7086fd" providerId="ADAL" clId="{F3654F4B-0774-4494-8F33-3A3EC13C30D7}" dt="2025-02-06T10:49:31.327" v="2" actId="962"/>
      <pc:docMkLst>
        <pc:docMk/>
      </pc:docMkLst>
      <pc:sldChg chg="addSp modSp mod">
        <pc:chgData name="Marielle van Sleen" userId="19dec749-ab7a-4427-92d4-fac46e7086fd" providerId="ADAL" clId="{F3654F4B-0774-4494-8F33-3A3EC13C30D7}" dt="2025-02-06T10:49:31.327" v="2" actId="962"/>
        <pc:sldMkLst>
          <pc:docMk/>
          <pc:sldMk cId="4292114419" sldId="260"/>
        </pc:sldMkLst>
        <pc:picChg chg="add mod">
          <ac:chgData name="Marielle van Sleen" userId="19dec749-ab7a-4427-92d4-fac46e7086fd" providerId="ADAL" clId="{F3654F4B-0774-4494-8F33-3A3EC13C30D7}" dt="2025-02-06T10:49:31.327" v="2" actId="962"/>
          <ac:picMkLst>
            <pc:docMk/>
            <pc:sldMk cId="4292114419" sldId="260"/>
            <ac:picMk id="10" creationId="{C82CAA75-25C4-6162-52CB-2C83C0E7E6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B9520-318B-20B8-60CE-D66049811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8685D4-C489-45B2-ED36-F4467F6C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75900-C2E0-B580-431C-89036774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7D34EA-0490-6E39-ED1C-C0EB69BA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348EDE-26B2-A9CF-977F-41196C79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32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7862-43AA-78DA-AD57-40F57606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BD101D-F854-D55C-5A04-A4BD37F0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699129-22CA-0B05-45F5-E1A0C25C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78F46-E643-850F-57AB-444266FE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F4570F-7994-4F86-61CD-B4F3259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50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5B7057-43A2-BB35-478C-1CBC9DBDF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870E13-4DB3-6B3F-A7C4-D71F80993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E10D7D-A8A0-0915-A672-7BE59291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C8906-5025-042D-B068-33603BC8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5740BE-374D-44B1-3D2C-95F2CA34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21652-8B9B-A0CB-7D98-DA989392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408B7-D918-D6D1-22BB-C2089749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0200C8-5F67-6A07-3351-7CEB4592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7E206-620F-561D-CC69-0DD0B681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062C04-12D6-BCEE-ADE0-635F7442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6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B58C3-473B-47E1-7605-1AD664CC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A5824A-06B9-C362-69CF-C60800E30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74F601-E8A8-ED63-A1AA-F2DBC015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3C649-2D0E-1554-175B-57DB7B9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90AFBA-DFDF-D10A-BF87-53BBE3E8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74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2137-3A29-C92C-30A5-180603FA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BE160-5F3C-A1BF-AB9E-141A7AA35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92420C-828A-2669-17E7-40CB6966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037AE2-BA71-6937-E485-5C66498A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A3A951-793D-D944-90A5-9EC69F97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66BF2C-EEBE-8BD5-EEBC-31DC2C1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45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5D79C-3A55-5B05-B26C-1E349DC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52BFC4-53B9-8B22-C1AD-5D66A934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038741-4A57-0AD5-3F38-D33041955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9B94C6-9D1D-DCFD-D9E6-967EB8490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FB9639-D7B1-4174-0089-C51E83013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F7F3B8B-11DD-670A-2367-782803DC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5B1093-6338-8DB9-AA26-46739523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531CCA-C55E-6E72-0DAD-03753403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2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3CA8C-2CB3-44DB-CA31-68DA288C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9E4997-5295-75EA-E04C-C91FF144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B6852E-5093-DE4B-AAE3-1C25A64C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609F98-D18F-B7F1-A836-22805925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6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D678CC-BC17-533F-DB80-54FBBDE6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68E11D-65EE-DB02-533E-754C558A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5342AD-57DD-88C9-4185-7BC783C1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5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C5855-C9FD-D62D-68B8-C66EC636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D11CC-EF69-06BF-29AC-75E67A34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112974-86FD-5F0D-63DC-486E018E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AFE1C-8D32-D9C0-0E44-73C58215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E118F9-5836-0AB8-5A64-C7C4A165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FCB13A-0E29-99B1-338C-A25F81BB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2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3D4DB-E7FB-A2DD-E0B5-5788278F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F57339-7B34-00F6-E273-E4098F541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1AB9D8-DFC9-32D2-BB97-AD6E54AD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16A507-30B5-1151-DE65-6F2BD8D3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34C16B-4ED9-1C90-FD77-6C42CB0A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0422D1-B8A9-05AA-6EF0-87988F14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04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59C6FA-D74D-5063-2CE5-67E970EE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AE4F28-96E1-F708-5CAC-2DE8529E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37AD1-BAE5-ED95-A522-D324E996B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3889F-28C5-4D24-AADA-2D8A831D0D64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1CCBEA-4F3E-8D45-0C3B-B7AEF15F8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CE37ED-0263-1841-FC01-1B2780FFE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5E9D-44BD-4D4F-9503-A3CDC6430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0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59630-7CDA-041F-FDC7-A7AF2CFBB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4853C6-07BE-2FF3-4CE4-652916C6E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63BF40CA-75F5-D2FB-99BA-8268DF628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A1B09-E3FF-FB53-CBFD-FEE404E19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2DA70-646C-906E-E374-35F868F0A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E9A626-7E70-9888-FCA8-66771956D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AFF6A6C5-C347-11A8-C674-AAA31B63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3BD4FF9C-BCE6-4C39-B207-E6E5FE662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4546-9201-9FE0-B528-A34A4551A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BC8AD-6810-693D-A5A1-5ECA896A2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5BC659-A089-D000-3AB1-094EE88A7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81CF0048-933C-026D-9EA5-F7CE61D8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AFDA8D64-5135-A44D-66D1-785CBB36A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61E98162-2E69-73CA-1C65-B3CB49CBB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35704-8E80-A3BC-A1FA-408251C0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CEC71-13B9-A98F-5F52-173A4C3C9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6E149-2C1A-CF3E-51F3-5D5D12276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6851F579-C45E-E1EC-28A5-B622C5DE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281313B6-1898-D285-3483-3BB832277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0FB88E5F-14F8-2353-8CA3-2095928C9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B16E65A-63D0-E2B5-C10D-885B9D0D5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DA282-A205-5C81-E1A6-8D40B6E92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32920-CB7E-B358-0590-3179D07E5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E8163-3AC9-9673-63E7-52E267787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C56D3F9B-2C5A-21B0-B2BF-6233CD3F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2ADB3E5-9759-B57C-27E5-2C91F1E8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319B2AF-F98E-789B-4B47-D4F4992D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CE10C583-B502-38FC-F24D-7173E8D52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EE8C406D-9D3E-EA67-564B-6987E8AB1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 descr="Afbeelding met tekst, schermopname, Lettertype, visitekaartje&#10;&#10;Automatisch gegenereerde beschrijving">
            <a:extLst>
              <a:ext uri="{FF2B5EF4-FFF2-40B4-BE49-F238E27FC236}">
                <a16:creationId xmlns:a16="http://schemas.microsoft.com/office/drawing/2014/main" id="{C82CAA75-25C4-6162-52CB-2C83C0E7E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1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D1E59-4F20-7CFF-2304-87C74006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106AB-518F-AA14-63BC-FB4184338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64FDF7-23AB-7443-561B-DC88BF2FB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5ED00A91-A2CF-5444-FE94-1C66434D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A4D12032-D9D6-363E-5CB5-3B3CC93C5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87462A7D-BB9B-0486-D42A-1FA617252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4C69AD06-5F68-21D3-1C77-62468AB31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5FCCC7E0-BCF5-89CA-497B-F60B8ADFF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 descr="Afbeelding met tekst, Menselijk gezicht, vrouw, schermopname&#10;&#10;Automatisch gegenereerde beschrijving">
            <a:extLst>
              <a:ext uri="{FF2B5EF4-FFF2-40B4-BE49-F238E27FC236}">
                <a16:creationId xmlns:a16="http://schemas.microsoft.com/office/drawing/2014/main" id="{E53A0127-8ED5-E126-6EEC-2FC383F8A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5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Deltion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Marielle van Sleen</dc:creator>
  <cp:lastModifiedBy>Marielle van Sleen</cp:lastModifiedBy>
  <cp:revision>1</cp:revision>
  <dcterms:created xsi:type="dcterms:W3CDTF">2025-02-05T16:18:42Z</dcterms:created>
  <dcterms:modified xsi:type="dcterms:W3CDTF">2025-02-06T10:49:38Z</dcterms:modified>
</cp:coreProperties>
</file>